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4" r:id="rId14"/>
    <p:sldId id="315" r:id="rId15"/>
    <p:sldId id="302" r:id="rId16"/>
    <p:sldId id="30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68ED5-AE5C-7B63-FBF5-F049293F4300}" v="3" dt="2025-02-19T17:21:33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3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54385-8AA6-476F-B993-0A62B51145D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F21A7-5821-4837-975A-63108CC4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for data recording portion. LEAVE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1E59-BB83-45A2-A119-4CFDC198A103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8BF0F-6CEC-431F-A24B-3F3943565BAE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1CDD-7F30-4F0E-9996-87B6C1501A39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E99E-AFB1-4856-881A-E9CFDEA7CFD8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C5D1F-9D9B-4429-9DC6-910D085DA42B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9C9D-A2FE-42E3-8847-75A4D28208D3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7A5-EDB0-44C7-BAAD-F3B5B553E549}" type="datetime1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2DCB-DFDF-4FE0-86D5-617D5692AEC8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C218-3E7D-47E1-81B3-0AA2B3421DD7}" type="datetime1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D001-B0B7-4BD9-9FB6-08D30BA5DE56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6C4B-47A3-42BC-9CFE-58F02AA4D0F2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4736-C27A-4407-A2B4-E126A37D22E1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Stimulus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Created by: </a:t>
            </a:r>
            <a:r>
              <a:rPr lang="en-US" dirty="0"/>
              <a:t>Team #9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ACD077-D198-DBAA-0A04-E1D4D0E6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18109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DA7A2-D2BB-68C0-BA8A-9EA3F5076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058" y="1166018"/>
            <a:ext cx="308588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F64D8-CC5D-8FF7-A54E-786E23E31CB3}"/>
              </a:ext>
            </a:extLst>
          </p:cNvPr>
          <p:cNvGrpSpPr/>
          <p:nvPr/>
        </p:nvGrpSpPr>
        <p:grpSpPr>
          <a:xfrm>
            <a:off x="1657350" y="296863"/>
            <a:ext cx="5410199" cy="6242049"/>
            <a:chOff x="1657350" y="296863"/>
            <a:chExt cx="5410199" cy="62420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763D6-9AF1-6482-50FF-16DD64DD0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E97260-DBBE-C380-AEA3-EED02D036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4" b="89941" l="9961" r="89941">
                          <a14:foregroundMark x1="37793" y1="89551" x2="37793" y2="89551"/>
                          <a14:foregroundMark x1="31250" y1="8984" x2="31250" y2="8984"/>
                          <a14:backgroundMark x1="25195" y1="87695" x2="25195" y2="87695"/>
                          <a14:backgroundMark x1="18457" y1="81055" x2="18457" y2="81055"/>
                          <a14:backgroundMark x1="42969" y1="92090" x2="42969" y2="9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225" y="296863"/>
              <a:ext cx="151447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1E036AA-639D-FF85-C9A7-A5B0C2B68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  <a14:backgroundMark x1="56934" y1="8301" x2="56934" y2="83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150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32D13E-A49C-623B-28B9-1E964416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666573-ED4E-ED9F-E357-6E44B1F9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88830">
            <a:off x="434835" y="1874583"/>
            <a:ext cx="558940" cy="15276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C883EBE-07FD-C43D-3295-44D93D97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3153">
            <a:off x="921718" y="2021865"/>
            <a:ext cx="558940" cy="15276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96E970-2CB3-61FB-B387-5259BFD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84234">
            <a:off x="1259548" y="2095444"/>
            <a:ext cx="558940" cy="15276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DB8954-7447-5AAF-1415-DA5CD4B9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15879">
            <a:off x="117621" y="2536805"/>
            <a:ext cx="558940" cy="15276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445C4D-E63B-DA08-B94E-EF3BC807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1863">
            <a:off x="462450" y="2500359"/>
            <a:ext cx="558940" cy="1527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A86C92-04EA-063C-5B1B-7FA5AB2F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37" y="2349331"/>
            <a:ext cx="558940" cy="15276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A8A633-F5FF-475A-E968-4862081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527">
            <a:off x="556809" y="2873943"/>
            <a:ext cx="558940" cy="1527683"/>
          </a:xfrm>
          <a:prstGeom prst="rect">
            <a:avLst/>
          </a:prstGeom>
        </p:spPr>
      </p:pic>
      <p:pic>
        <p:nvPicPr>
          <p:cNvPr id="37" name="Picture 36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50D28F52-2525-4C84-B0DE-A1AFD5FF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3067050"/>
            <a:ext cx="1133475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1D3DAA5-F1BF-6A37-1DA6-EA26059D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56656">
            <a:off x="1175634" y="3273587"/>
            <a:ext cx="558940" cy="152768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7FAD118-7083-CAA0-DBDB-EEBEC7E1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4416">
            <a:off x="870239" y="3370672"/>
            <a:ext cx="558940" cy="15276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9653C-9075-46D1-9C23-83F93A03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96637">
            <a:off x="437446" y="3396843"/>
            <a:ext cx="558940" cy="15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0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D367649-1727-0AAD-ED54-BCA16FE99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4"/>
          <a:stretch/>
        </p:blipFill>
        <p:spPr bwMode="auto">
          <a:xfrm>
            <a:off x="2813050" y="0"/>
            <a:ext cx="351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9A55-C399-AE12-EFFB-6A7D618B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1712"/>
          </a:xfrm>
        </p:spPr>
        <p:txBody>
          <a:bodyPr>
            <a:normAutofit/>
          </a:bodyPr>
          <a:lstStyle/>
          <a:p>
            <a:r>
              <a:rPr lang="en-US" sz="8800" dirty="0"/>
              <a:t>Wait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9714-DFB2-8A44-7DAF-414D7581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0FC3-216D-0027-35D5-048DAA3D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3B1C-71F4-ADF6-896D-27E3B2D4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D829-F1C1-9DCE-C6F3-AC44825D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There are a total of 6 pairs of</a:t>
            </a:r>
            <a:r>
              <a:rPr lang="en-US" dirty="0">
                <a:ea typeface="Calibri"/>
                <a:cs typeface="Calibri"/>
              </a:rPr>
              <a:t> images</a:t>
            </a:r>
            <a:endParaRPr lang="en-US" dirty="0"/>
          </a:p>
          <a:p>
            <a:r>
              <a:rPr lang="en-US" dirty="0"/>
              <a:t>Each Image will be tested 10 </a:t>
            </a:r>
            <a:r>
              <a:rPr lang="en-US"/>
              <a:t>times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NOTE: </a:t>
            </a:r>
            <a:r>
              <a:rPr lang="en-US" b="1" dirty="0"/>
              <a:t>Try not to </a:t>
            </a:r>
            <a:r>
              <a:rPr lang="en-US" b="1"/>
              <a:t>move. </a:t>
            </a:r>
            <a:r>
              <a:rPr lang="en-US" dirty="0"/>
              <a:t>If you must move or shift during the test make sure it is during the wait or the image slides.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717B7-9698-D903-A073-172012E8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DB73-32E7-F61D-4E46-7ADC57892049}"/>
              </a:ext>
            </a:extLst>
          </p:cNvPr>
          <p:cNvSpPr txBox="1"/>
          <p:nvPr/>
        </p:nvSpPr>
        <p:spPr>
          <a:xfrm>
            <a:off x="457200" y="32361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803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6CFF7-3B99-67D2-345B-31397F704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DDF27-84FE-F5D9-F1D7-FBEC560C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259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54E04-ECF8-C2C2-6679-DC68ACD6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DDF929-A1B5-4999-E81B-9091BD7DF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398" t="563" r="16574" b="12537"/>
          <a:stretch/>
        </p:blipFill>
        <p:spPr>
          <a:xfrm>
            <a:off x="2823128" y="1149365"/>
            <a:ext cx="3563588" cy="45228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75CBF8-F828-90CB-960F-41397688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5CC43F0-4A07-87C8-03DB-938211CC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0625" l="9961" r="89844">
                        <a14:foregroundMark x1="50195" y1="8691" x2="50195" y2="8691"/>
                        <a14:foregroundMark x1="63086" y1="8105" x2="63086" y2="8105"/>
                        <a14:foregroundMark x1="48242" y1="7813" x2="48242" y2="7813"/>
                        <a14:foregroundMark x1="47559" y1="90625" x2="47559" y2="90625"/>
                        <a14:foregroundMark x1="60938" y1="8887" x2="60938" y2="8887"/>
                        <a14:backgroundMark x1="56934" y1="8301" x2="56934" y2="8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128713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0DE422-3C6D-8B1F-A6CD-D35A2FC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4" b="89941" l="9961" r="89941">
                        <a14:foregroundMark x1="37793" y1="89551" x2="37793" y2="89551"/>
                        <a14:foregroundMark x1="31250" y1="8984" x2="3125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919663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6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B85D5E3-FBDC-A4D9-2EC4-9D7ADB04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63" name="Picture 62" descr="A group of white pins with red stripes&#10;&#10;Description automatically generated">
            <a:extLst>
              <a:ext uri="{FF2B5EF4-FFF2-40B4-BE49-F238E27FC236}">
                <a16:creationId xmlns:a16="http://schemas.microsoft.com/office/drawing/2014/main" id="{44F37A57-0A4C-2039-E263-7269C3E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" y="1932579"/>
            <a:ext cx="2349485" cy="2992841"/>
          </a:xfrm>
          <a:prstGeom prst="rect">
            <a:avLst/>
          </a:prstGeom>
        </p:spPr>
      </p:pic>
      <p:pic>
        <p:nvPicPr>
          <p:cNvPr id="68" name="Picture 67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42F6B927-3D57-FE52-6886-CBD250C3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2924175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F8EFCC-1A63-E366-FB03-EF04D887C227}"/>
              </a:ext>
            </a:extLst>
          </p:cNvPr>
          <p:cNvGrpSpPr/>
          <p:nvPr/>
        </p:nvGrpSpPr>
        <p:grpSpPr>
          <a:xfrm>
            <a:off x="2761184" y="0"/>
            <a:ext cx="3480866" cy="6858000"/>
            <a:chOff x="2761184" y="0"/>
            <a:chExt cx="348086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F90139-D5E4-CB71-3A47-284AF280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76189">
              <a:off x="2790387" y="4717047"/>
              <a:ext cx="223875" cy="31342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9751B0-E204-F159-FA41-5EA456C1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76189">
              <a:off x="2761184" y="4701354"/>
              <a:ext cx="298100" cy="447307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2A1750A-B591-E615-E1E8-9A632BB84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96"/>
            <a:stretch/>
          </p:blipFill>
          <p:spPr bwMode="auto">
            <a:xfrm>
              <a:off x="2901950" y="0"/>
              <a:ext cx="33401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99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BCD1BE-BCDA-DE22-8B38-AA7C17B6291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51B14-5F05-4BDF-8BC4-6D51419C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62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</Words>
  <Application>Microsoft Office PowerPoint</Application>
  <PresentationFormat>On-screen Show (4:3)</PresentationFormat>
  <Paragraphs>26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Stimulus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Presentation</dc:title>
  <dc:subject/>
  <dc:creator>Cole Helbig</dc:creator>
  <cp:keywords/>
  <dc:description>generated using python-pptx</dc:description>
  <cp:lastModifiedBy>Forrester, Jason</cp:lastModifiedBy>
  <cp:revision>36</cp:revision>
  <dcterms:created xsi:type="dcterms:W3CDTF">2013-01-27T09:14:16Z</dcterms:created>
  <dcterms:modified xsi:type="dcterms:W3CDTF">2025-02-20T15:21:32Z</dcterms:modified>
  <cp:category/>
</cp:coreProperties>
</file>